
<file path=[Content_Types].xml><?xml version="1.0" encoding="utf-8"?>
<Types xmlns="http://schemas.openxmlformats.org/package/2006/content-types">
  <Default Extension="png" ContentType="image/png"/>
  <Default Extension="jfif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71" r:id="rId11"/>
    <p:sldId id="270" r:id="rId12"/>
    <p:sldId id="272" r:id="rId13"/>
    <p:sldId id="266" r:id="rId14"/>
    <p:sldId id="273" r:id="rId15"/>
    <p:sldId id="26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14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6924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9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5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5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01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2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6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8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1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6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45457-3D1C-4EE2-A917-F2CBA26C1F8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A68CD-6848-4B09-A075-58E3E8560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06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PREZENTARE</a:t>
            </a:r>
            <a:br>
              <a:rPr lang="en-US" cap="none" dirty="0" smtClean="0"/>
            </a:br>
            <a:r>
              <a:rPr lang="en-US" cap="none" dirty="0" smtClean="0"/>
              <a:t>“</a:t>
            </a:r>
            <a:r>
              <a:rPr lang="en-US" cap="none" dirty="0" err="1"/>
              <a:t>Practica</a:t>
            </a:r>
            <a:r>
              <a:rPr lang="en-US" cap="none" dirty="0"/>
              <a:t> </a:t>
            </a:r>
            <a:r>
              <a:rPr lang="en-US" cap="none" dirty="0" err="1" smtClean="0"/>
              <a:t>Tehnologica</a:t>
            </a:r>
            <a:r>
              <a:rPr lang="en-US" cap="none" dirty="0" smtClean="0"/>
              <a:t>“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0467" y="4504623"/>
            <a:ext cx="3458677" cy="1282566"/>
          </a:xfrm>
        </p:spPr>
        <p:txBody>
          <a:bodyPr>
            <a:noAutofit/>
          </a:bodyPr>
          <a:lstStyle/>
          <a:p>
            <a:r>
              <a:rPr lang="en-US" sz="1800" cap="none" dirty="0" smtClean="0">
                <a:solidFill>
                  <a:schemeClr val="tx1"/>
                </a:solidFill>
              </a:rPr>
              <a:t>Student: Melniciuc Dumitru</a:t>
            </a:r>
          </a:p>
          <a:p>
            <a:r>
              <a:rPr lang="en-US" sz="1800" cap="none" dirty="0" err="1" smtClean="0">
                <a:solidFill>
                  <a:schemeClr val="tx1"/>
                </a:solidFill>
              </a:rPr>
              <a:t>Grupa</a:t>
            </a:r>
            <a:r>
              <a:rPr lang="en-US" sz="1800" cap="none" dirty="0" smtClean="0">
                <a:solidFill>
                  <a:schemeClr val="tx1"/>
                </a:solidFill>
              </a:rPr>
              <a:t>: C-171</a:t>
            </a:r>
            <a:endParaRPr lang="en-US" sz="18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r>
              <a:rPr lang="en-US" dirty="0" smtClean="0"/>
              <a:t> din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Accesarea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r>
              <a:rPr lang="en-US" dirty="0" smtClean="0"/>
              <a:t> din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Accesarea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link</a:t>
            </a:r>
            <a:endParaRPr lang="en-US" dirty="0"/>
          </a:p>
        </p:txBody>
      </p:sp>
      <p:pic>
        <p:nvPicPr>
          <p:cNvPr id="5" name="2020-07-01 17-08-40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9003" y="-277792"/>
            <a:ext cx="13282757" cy="7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r>
              <a:rPr lang="en-US" dirty="0" smtClean="0"/>
              <a:t> din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Salvarea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360888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save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1360" y="-138897"/>
            <a:ext cx="12791896" cy="7195844"/>
          </a:xfrm>
        </p:spPr>
      </p:pic>
    </p:spTree>
    <p:extLst>
      <p:ext uri="{BB962C8B-B14F-4D97-AF65-F5344CB8AC3E}">
        <p14:creationId xmlns:p14="http://schemas.microsoft.com/office/powerpoint/2010/main" val="28540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r>
              <a:rPr lang="en-US" dirty="0" smtClean="0"/>
              <a:t> din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preluarea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360888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ban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4521" y="-433307"/>
            <a:ext cx="13434043" cy="7556649"/>
          </a:xfrm>
        </p:spPr>
      </p:pic>
    </p:spTree>
    <p:extLst>
      <p:ext uri="{BB962C8B-B14F-4D97-AF65-F5344CB8AC3E}">
        <p14:creationId xmlns:p14="http://schemas.microsoft.com/office/powerpoint/2010/main" val="223050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360888"/>
          </a:xfrm>
        </p:spPr>
        <p:txBody>
          <a:bodyPr/>
          <a:lstStyle/>
          <a:p>
            <a:pPr algn="ctr"/>
            <a:r>
              <a:rPr lang="en-US" dirty="0" smtClean="0"/>
              <a:t>MULTUMESC PENTRU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ATENTIE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Tema</a:t>
            </a:r>
            <a:r>
              <a:rPr lang="en-US" cap="none" dirty="0" smtClean="0"/>
              <a:t>: “</a:t>
            </a:r>
            <a:r>
              <a:rPr lang="ro-RO" i="1" dirty="0" smtClean="0"/>
              <a:t>Sistem </a:t>
            </a:r>
            <a:r>
              <a:rPr lang="ro-RO" i="1" dirty="0"/>
              <a:t>pentru cautarea informatiei in reteaua Internet </a:t>
            </a:r>
            <a:r>
              <a:rPr lang="en-US" i="1" dirty="0" smtClean="0"/>
              <a:t>“</a:t>
            </a:r>
            <a:endParaRPr lang="en-US" i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Obiectivele</a:t>
            </a:r>
            <a:r>
              <a:rPr lang="en-US" dirty="0" smtClean="0"/>
              <a:t> </a:t>
            </a:r>
            <a:r>
              <a:rPr lang="en-US" dirty="0" err="1" smtClean="0"/>
              <a:t>proiectului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-</a:t>
            </a:r>
            <a:r>
              <a:rPr lang="en-US" dirty="0" err="1" smtClean="0"/>
              <a:t>Cautarea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r>
              <a:rPr lang="en-US" dirty="0" smtClean="0"/>
              <a:t> in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duckduckgo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err="1" smtClean="0"/>
              <a:t>Pastrarea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r>
              <a:rPr lang="en-US" dirty="0" smtClean="0"/>
              <a:t> in </a:t>
            </a:r>
            <a:r>
              <a:rPr lang="en-US" dirty="0" err="1" smtClean="0"/>
              <a:t>fisier</a:t>
            </a:r>
            <a:r>
              <a:rPr lang="en-US" dirty="0" smtClean="0"/>
              <a:t> txt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accesarea</a:t>
            </a:r>
            <a:r>
              <a:rPr lang="en-US" dirty="0" smtClean="0"/>
              <a:t> </a:t>
            </a:r>
            <a:r>
              <a:rPr lang="en-US" dirty="0" err="1" smtClean="0"/>
              <a:t>linkurilor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err="1" smtClean="0"/>
              <a:t>Accesarea</a:t>
            </a:r>
            <a:r>
              <a:rPr lang="en-US" smtClean="0"/>
              <a:t> imaginilor.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-</a:t>
            </a:r>
            <a:r>
              <a:rPr lang="en-US" dirty="0" err="1" smtClean="0"/>
              <a:t>Verificarea</a:t>
            </a:r>
            <a:r>
              <a:rPr lang="en-US" dirty="0" smtClean="0"/>
              <a:t> </a:t>
            </a:r>
            <a:r>
              <a:rPr lang="en-US" dirty="0" err="1" smtClean="0"/>
              <a:t>cursului</a:t>
            </a:r>
            <a:r>
              <a:rPr lang="en-US" dirty="0" smtClean="0"/>
              <a:t> </a:t>
            </a:r>
            <a:r>
              <a:rPr lang="en-US" dirty="0" err="1" smtClean="0"/>
              <a:t>valutar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preluarea</a:t>
            </a:r>
            <a:r>
              <a:rPr lang="en-US" dirty="0" smtClean="0"/>
              <a:t> </a:t>
            </a:r>
            <a:r>
              <a:rPr lang="en-US" dirty="0" err="1" smtClean="0"/>
              <a:t>datelor</a:t>
            </a:r>
            <a:r>
              <a:rPr lang="en-US" dirty="0" smtClean="0"/>
              <a:t> in mod automat.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Instrumente</a:t>
            </a:r>
            <a:r>
              <a:rPr lang="en-US" cap="none" dirty="0" smtClean="0"/>
              <a:t> </a:t>
            </a:r>
            <a:r>
              <a:rPr lang="en-US" cap="none" dirty="0" err="1" smtClean="0"/>
              <a:t>folosite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     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49" y="2829378"/>
            <a:ext cx="4951152" cy="23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Instrumente</a:t>
            </a:r>
            <a:r>
              <a:rPr lang="en-US" cap="none" dirty="0"/>
              <a:t> </a:t>
            </a:r>
            <a:r>
              <a:rPr lang="en-US" cap="none" dirty="0" err="1" smtClean="0"/>
              <a:t>aditionale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-Framework de </a:t>
            </a:r>
            <a:r>
              <a:rPr lang="en-US" dirty="0" err="1" smtClean="0"/>
              <a:t>testare</a:t>
            </a:r>
            <a:r>
              <a:rPr lang="en-US" dirty="0" smtClean="0"/>
              <a:t> </a:t>
            </a:r>
            <a:r>
              <a:rPr lang="en-US" dirty="0" err="1" smtClean="0"/>
              <a:t>aplicatiior</a:t>
            </a:r>
            <a:r>
              <a:rPr lang="en-US" dirty="0" smtClean="0"/>
              <a:t> web	        -</a:t>
            </a:r>
            <a:r>
              <a:rPr lang="en-US" dirty="0" err="1" smtClean="0"/>
              <a:t>WebDriver</a:t>
            </a:r>
            <a:r>
              <a:rPr lang="en-US" dirty="0" smtClean="0"/>
              <a:t>(Chrome)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53" y="3252098"/>
            <a:ext cx="2113917" cy="1913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74" y="3248713"/>
            <a:ext cx="3410731" cy="19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Principiul</a:t>
            </a:r>
            <a:r>
              <a:rPr lang="en-US" cap="none" dirty="0" smtClean="0"/>
              <a:t> </a:t>
            </a:r>
            <a:r>
              <a:rPr lang="en-US" cap="none" dirty="0" err="1" smtClean="0"/>
              <a:t>programului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Programul</a:t>
            </a:r>
            <a:r>
              <a:rPr lang="en-US" dirty="0" smtClean="0"/>
              <a:t> </a:t>
            </a:r>
            <a:r>
              <a:rPr lang="en-US" dirty="0" err="1" smtClean="0"/>
              <a:t>foloseste</a:t>
            </a:r>
            <a:r>
              <a:rPr lang="en-US" dirty="0" smtClean="0"/>
              <a:t> un </a:t>
            </a:r>
            <a:r>
              <a:rPr lang="en-US" dirty="0" err="1" smtClean="0"/>
              <a:t>webcrawl-er</a:t>
            </a:r>
            <a:r>
              <a:rPr lang="en-US" dirty="0" smtClean="0"/>
              <a:t>, internet bot </a:t>
            </a:r>
            <a:r>
              <a:rPr lang="en-US" dirty="0" err="1" smtClean="0"/>
              <a:t>citeodata</a:t>
            </a:r>
            <a:r>
              <a:rPr lang="en-US" dirty="0" smtClean="0"/>
              <a:t> </a:t>
            </a:r>
            <a:r>
              <a:rPr lang="en-US" dirty="0" err="1" smtClean="0"/>
              <a:t>numit</a:t>
            </a:r>
            <a:r>
              <a:rPr lang="en-US" dirty="0" smtClean="0"/>
              <a:t> spider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prescurtat</a:t>
            </a:r>
            <a:r>
              <a:rPr lang="en-US" dirty="0" smtClean="0"/>
              <a:t> crawler,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acceseaza</a:t>
            </a:r>
            <a:r>
              <a:rPr lang="en-US" dirty="0" smtClean="0"/>
              <a:t> </a:t>
            </a:r>
            <a:r>
              <a:rPr lang="en-US" dirty="0" err="1" smtClean="0"/>
              <a:t>internetul</a:t>
            </a:r>
            <a:r>
              <a:rPr lang="en-US" dirty="0" smtClean="0"/>
              <a:t> in </a:t>
            </a:r>
            <a:r>
              <a:rPr lang="en-US" dirty="0" err="1" smtClean="0"/>
              <a:t>cautarea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r>
              <a:rPr lang="en-US" dirty="0" smtClean="0"/>
              <a:t> </a:t>
            </a:r>
            <a:r>
              <a:rPr lang="en-US" dirty="0" err="1" smtClean="0"/>
              <a:t>introdusa</a:t>
            </a:r>
            <a:r>
              <a:rPr lang="en-US" dirty="0" smtClean="0"/>
              <a:t> de </a:t>
            </a:r>
            <a:r>
              <a:rPr lang="en-US" dirty="0" err="1" smtClean="0"/>
              <a:t>utilizator</a:t>
            </a:r>
            <a:r>
              <a:rPr lang="en-US" dirty="0" smtClean="0"/>
              <a:t>. </a:t>
            </a:r>
            <a:r>
              <a:rPr lang="en-US" dirty="0" err="1" smtClean="0"/>
              <a:t>Cralwer-ul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preaia</a:t>
            </a:r>
            <a:r>
              <a:rPr lang="en-US" dirty="0" smtClean="0"/>
              <a:t> </a:t>
            </a:r>
            <a:r>
              <a:rPr lang="en-US" dirty="0" err="1" smtClean="0"/>
              <a:t>linkurile</a:t>
            </a:r>
            <a:r>
              <a:rPr lang="en-US" dirty="0" smtClean="0"/>
              <a:t> utile le </a:t>
            </a:r>
            <a:r>
              <a:rPr lang="en-US" dirty="0" err="1" smtClean="0"/>
              <a:t>printeaza</a:t>
            </a:r>
            <a:r>
              <a:rPr lang="en-US" dirty="0" smtClean="0"/>
              <a:t> la </a:t>
            </a:r>
            <a:r>
              <a:rPr lang="en-US" dirty="0" err="1" smtClean="0"/>
              <a:t>consola</a:t>
            </a:r>
            <a:r>
              <a:rPr lang="en-US" dirty="0" smtClean="0"/>
              <a:t>, da </a:t>
            </a:r>
            <a:r>
              <a:rPr lang="en-US" dirty="0" err="1" smtClean="0"/>
              <a:t>posibilitatea</a:t>
            </a:r>
            <a:r>
              <a:rPr lang="en-US" dirty="0" smtClean="0"/>
              <a:t> de a </a:t>
            </a:r>
            <a:r>
              <a:rPr lang="en-US" dirty="0" err="1" smtClean="0"/>
              <a:t>salva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accesa</a:t>
            </a:r>
            <a:r>
              <a:rPr lang="en-US" dirty="0" smtClean="0"/>
              <a:t> </a:t>
            </a:r>
            <a:r>
              <a:rPr lang="en-US" dirty="0" err="1" smtClean="0"/>
              <a:t>informatia</a:t>
            </a:r>
            <a:r>
              <a:rPr lang="en-US" dirty="0" smtClean="0"/>
              <a:t> </a:t>
            </a:r>
            <a:r>
              <a:rPr lang="en-US" dirty="0" err="1" smtClean="0"/>
              <a:t>dorita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Arhitectura</a:t>
            </a:r>
            <a:r>
              <a:rPr lang="en-US" cap="none" dirty="0" smtClean="0"/>
              <a:t> </a:t>
            </a:r>
            <a:r>
              <a:rPr lang="en-US" cap="none" dirty="0" err="1" smtClean="0"/>
              <a:t>generala</a:t>
            </a:r>
            <a:r>
              <a:rPr lang="en-US" cap="none" dirty="0" smtClean="0"/>
              <a:t> a </a:t>
            </a:r>
            <a:r>
              <a:rPr lang="en-US" cap="none" dirty="0" err="1" smtClean="0"/>
              <a:t>unui</a:t>
            </a:r>
            <a:r>
              <a:rPr lang="en-US" cap="none" dirty="0" smtClean="0"/>
              <a:t> </a:t>
            </a:r>
            <a:r>
              <a:rPr lang="en-US" cap="none" dirty="0" err="1" smtClean="0"/>
              <a:t>webcrawl-er</a:t>
            </a:r>
            <a:endParaRPr lang="en-US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72606"/>
            <a:ext cx="5405774" cy="4130350"/>
          </a:xfrm>
        </p:spPr>
      </p:pic>
    </p:spTree>
    <p:extLst>
      <p:ext uri="{BB962C8B-B14F-4D97-AF65-F5344CB8AC3E}">
        <p14:creationId xmlns:p14="http://schemas.microsoft.com/office/powerpoint/2010/main" val="718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1" y="1065057"/>
            <a:ext cx="5293893" cy="4726143"/>
          </a:xfrm>
        </p:spPr>
      </p:pic>
    </p:spTree>
    <p:extLst>
      <p:ext uri="{BB962C8B-B14F-4D97-AF65-F5344CB8AC3E}">
        <p14:creationId xmlns:p14="http://schemas.microsoft.com/office/powerpoint/2010/main" val="26130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r>
              <a:rPr lang="en-US" dirty="0" smtClean="0"/>
              <a:t> din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Cautarea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earch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5600" y="-129843"/>
            <a:ext cx="12623415" cy="7101068"/>
          </a:xfrm>
        </p:spPr>
      </p:pic>
    </p:spTree>
    <p:extLst>
      <p:ext uri="{BB962C8B-B14F-4D97-AF65-F5344CB8AC3E}">
        <p14:creationId xmlns:p14="http://schemas.microsoft.com/office/powerpoint/2010/main" val="6198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</TotalTime>
  <Words>122</Words>
  <Application>Microsoft Office PowerPoint</Application>
  <PresentationFormat>Widescreen</PresentationFormat>
  <Paragraphs>26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PREZENTARE “Practica Tehnologica“</vt:lpstr>
      <vt:lpstr>Tema: “Sistem pentru cautarea informatiei in reteaua Internet “</vt:lpstr>
      <vt:lpstr>Instrumente folosite</vt:lpstr>
      <vt:lpstr>Instrumente aditionale</vt:lpstr>
      <vt:lpstr>Principiul programului</vt:lpstr>
      <vt:lpstr>Arhitectura generala a unui webcrawl-er</vt:lpstr>
      <vt:lpstr>PowerPoint Presentation</vt:lpstr>
      <vt:lpstr>Exemple din program</vt:lpstr>
      <vt:lpstr>PowerPoint Presentation</vt:lpstr>
      <vt:lpstr>Exemple din program</vt:lpstr>
      <vt:lpstr>Exemple din program</vt:lpstr>
      <vt:lpstr>Exemple din program</vt:lpstr>
      <vt:lpstr>PowerPoint Presentation</vt:lpstr>
      <vt:lpstr>Exemple din program</vt:lpstr>
      <vt:lpstr>PowerPoint Presentation</vt:lpstr>
      <vt:lpstr>MULTUMESC PENTRU  ATENTIE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“Practica Tehnologica“</dc:title>
  <dc:creator>Microsoft account</dc:creator>
  <cp:lastModifiedBy>Microsoft account</cp:lastModifiedBy>
  <cp:revision>58</cp:revision>
  <dcterms:created xsi:type="dcterms:W3CDTF">2020-06-30T13:06:23Z</dcterms:created>
  <dcterms:modified xsi:type="dcterms:W3CDTF">2020-07-02T07:12:19Z</dcterms:modified>
</cp:coreProperties>
</file>